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0" r:id="rId27"/>
    <p:sldId id="291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1" autoAdjust="0"/>
    <p:restoredTop sz="94660"/>
  </p:normalViewPr>
  <p:slideViewPr>
    <p:cSldViewPr>
      <p:cViewPr varScale="1">
        <p:scale>
          <a:sx n="106" d="100"/>
          <a:sy n="106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27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8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F1C042-67A6-44C1-AED0-B53F65AC2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4CC8-DAC7-4C44-8ECB-BD6C6802F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8E51A-FC14-4F1E-8CAE-3C6EAD467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8EF37-3695-46D2-AB80-1E08B4135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8D9EA-2A3B-4778-A1D4-5D7C22984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9B876-2F53-4201-992B-186DF30E0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F7C87-F244-45AF-94AF-3E3D95FA7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59FC-80E3-4EAB-8129-07324A75E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BDCC-7FB9-4929-8C23-F7F3950BC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03A2B-1C9C-470F-8CEE-9780D5F0C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E654F-4E57-46C2-9C02-167254F4D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5EEA821-E6E4-4AFD-97BA-9448F8E76F1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You, Me, and Healthcare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By:</a:t>
            </a:r>
          </a:p>
          <a:p>
            <a:pPr algn="ctr"/>
            <a:r>
              <a:rPr lang="en-US"/>
              <a:t>Vivian Watson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Serving others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That is our purpose here in healthcare</a:t>
            </a:r>
          </a:p>
          <a:p>
            <a:r>
              <a:rPr lang="en-US"/>
              <a:t>We should be:</a:t>
            </a:r>
          </a:p>
          <a:p>
            <a:r>
              <a:rPr lang="en-US"/>
              <a:t>A consummate Teacher</a:t>
            </a:r>
          </a:p>
          <a:p>
            <a:r>
              <a:rPr lang="en-US"/>
              <a:t>Mentor</a:t>
            </a:r>
          </a:p>
          <a:p>
            <a:r>
              <a:rPr lang="en-US"/>
              <a:t>Role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Leaders Today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Must use the “Shoe Leather” approach</a:t>
            </a:r>
          </a:p>
          <a:p>
            <a:r>
              <a:rPr lang="en-US"/>
              <a:t>We are all leaders in Healthcare</a:t>
            </a:r>
          </a:p>
          <a:p>
            <a:r>
              <a:rPr lang="en-US"/>
              <a:t>We are born </a:t>
            </a:r>
            <a:r>
              <a:rPr lang="en-US" b="1"/>
              <a:t>Champions</a:t>
            </a:r>
            <a:r>
              <a:rPr lang="en-US"/>
              <a:t>. Have that mindset, buy into that.</a:t>
            </a:r>
            <a:endParaRPr 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Avoid:</a:t>
            </a:r>
          </a:p>
          <a:p>
            <a:r>
              <a:rPr lang="en-US" sz="4000" u="sng"/>
              <a:t>Self</a:t>
            </a:r>
            <a:r>
              <a:rPr lang="en-US" sz="4000"/>
              <a:t> Serving</a:t>
            </a:r>
          </a:p>
          <a:p>
            <a:r>
              <a:rPr lang="en-US" sz="4000" u="sng"/>
              <a:t>Self</a:t>
            </a:r>
            <a:r>
              <a:rPr lang="en-US" sz="4000"/>
              <a:t> Promoting</a:t>
            </a:r>
          </a:p>
          <a:p>
            <a:r>
              <a:rPr lang="en-US" sz="4000" u="sng"/>
              <a:t>Self</a:t>
            </a:r>
            <a:r>
              <a:rPr lang="en-US" sz="4000"/>
              <a:t> Interest</a:t>
            </a:r>
            <a:endParaRPr lang="en-US" sz="40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It is our </a:t>
            </a:r>
            <a:r>
              <a:rPr lang="en-US" sz="4000" u="sng"/>
              <a:t>Character</a:t>
            </a:r>
            <a:r>
              <a:rPr lang="en-US" sz="4000"/>
              <a:t> that defines who we are. Our </a:t>
            </a:r>
            <a:r>
              <a:rPr lang="en-US" sz="4000" u="sng"/>
              <a:t>Character</a:t>
            </a:r>
            <a:r>
              <a:rPr lang="en-US" sz="4000"/>
              <a:t> comes from our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Inspiration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define imparting of knowledge</a:t>
            </a:r>
          </a:p>
          <a:p>
            <a:r>
              <a:rPr lang="en-US"/>
              <a:t>A stimulating of our spirit</a:t>
            </a:r>
          </a:p>
          <a:p>
            <a:r>
              <a:rPr lang="en-US"/>
              <a:t>It’s the only plausible explanation for the exquisite work we do daily</a:t>
            </a:r>
          </a:p>
          <a:p>
            <a:r>
              <a:rPr lang="en-US"/>
              <a:t>It encourages each of us to stay strong, to cheer each other on, and to 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As we live and prosper here on Earth, we MUST not die not knowing who we are, Why we are.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Recognize the Heart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chose Healthcare; we are bound together as a team by our purpose</a:t>
            </a:r>
          </a:p>
          <a:p>
            <a:r>
              <a:rPr lang="en-US"/>
              <a:t>Helping others is rewarding</a:t>
            </a:r>
          </a:p>
          <a:p>
            <a:r>
              <a:rPr lang="en-US"/>
              <a:t>Our patients rely on our expertise and caring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Care of Others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Compassion- Keeps us strong</a:t>
            </a:r>
          </a:p>
          <a:p>
            <a:r>
              <a:rPr lang="en-US"/>
              <a:t>Character- Gives us energy</a:t>
            </a:r>
          </a:p>
          <a:p>
            <a:endParaRPr lang="en-US"/>
          </a:p>
          <a:p>
            <a:r>
              <a:rPr lang="en-US"/>
              <a:t>It sets us apart</a:t>
            </a:r>
          </a:p>
          <a:p>
            <a:r>
              <a:rPr lang="en-US"/>
              <a:t>It defines who we are</a:t>
            </a:r>
          </a:p>
          <a:p>
            <a:r>
              <a:rPr lang="en-US"/>
              <a:t>It is a trait, a virtue, a uniqueness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Care of Others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are bona fide strong, enduring, honest, and true to our heart and character</a:t>
            </a:r>
          </a:p>
          <a:p>
            <a:r>
              <a:rPr lang="en-US"/>
              <a:t>We are trustworthy and dependable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Plan for Healthcare Professionals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Establish harmony in what we offer in Healthcare and what the consumer want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Restore consumer confidence in our ability to meet their needs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Rid ourselves of entrenched and habitual personnel and leaders who cannot adjust to radical change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Promote higher standards of discipline, quality, and conduct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successful leadership </a:t>
            </a:r>
            <a:r>
              <a:rPr lang="en-US" dirty="0" smtClean="0"/>
              <a:t>behaviors in Healthcare</a:t>
            </a:r>
          </a:p>
          <a:p>
            <a:r>
              <a:rPr lang="en-US" dirty="0" smtClean="0"/>
              <a:t>Describe an Action plan for a Healthcare provider</a:t>
            </a:r>
            <a:endParaRPr lang="en-US" dirty="0"/>
          </a:p>
          <a:p>
            <a:r>
              <a:rPr lang="en-US" dirty="0"/>
              <a:t>Discuss “Power Tools” for healthcare personnel</a:t>
            </a:r>
          </a:p>
          <a:p>
            <a:r>
              <a:rPr lang="en-US" dirty="0"/>
              <a:t>Define a Championship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Plan cont…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5.</a:t>
            </a:r>
            <a:r>
              <a:rPr lang="en-US"/>
              <a:t> Tap into hidden talents and unexpressed energy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6.</a:t>
            </a:r>
            <a:r>
              <a:rPr lang="en-US"/>
              <a:t> Network on a continuous basis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7.</a:t>
            </a:r>
            <a:r>
              <a:rPr lang="en-US"/>
              <a:t> Hold steadfast to high values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8.</a:t>
            </a:r>
            <a:r>
              <a:rPr lang="en-US"/>
              <a:t> Remember always: Community Health prevention is our future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Whatever it takes to get the job done </a:t>
            </a:r>
            <a:r>
              <a:rPr lang="en-US" u="sng"/>
              <a:t>well</a:t>
            </a:r>
            <a:r>
              <a:rPr lang="en-US"/>
              <a:t> for the patient MUST and should done.</a:t>
            </a:r>
            <a:endParaRPr lang="en-US" u="sn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How?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10000"/>
            <a:ext cx="6400800" cy="1752600"/>
          </a:xfrm>
        </p:spPr>
        <p:txBody>
          <a:bodyPr/>
          <a:lstStyle/>
          <a:p>
            <a:pPr algn="ctr"/>
            <a:r>
              <a:rPr lang="en-US"/>
              <a:t>Build a Championship Team</a:t>
            </a:r>
          </a:p>
          <a:p>
            <a:pPr algn="ctr"/>
            <a:r>
              <a:rPr lang="en-US"/>
              <a:t>Our future will be a reflection of our teamwork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Commander of Your Team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Your responsibility should be:</a:t>
            </a:r>
          </a:p>
          <a:p>
            <a:r>
              <a:rPr lang="en-US"/>
              <a:t>Personal, Challenging, and heart felt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543800" cy="4114800"/>
          </a:xfrm>
        </p:spPr>
        <p:txBody>
          <a:bodyPr/>
          <a:lstStyle/>
          <a:p>
            <a:r>
              <a:rPr lang="en-US" sz="3600"/>
              <a:t>It should:</a:t>
            </a:r>
          </a:p>
          <a:p>
            <a:r>
              <a:rPr lang="en-US" sz="3600"/>
              <a:t>Have innovative ideas</a:t>
            </a:r>
          </a:p>
          <a:p>
            <a:r>
              <a:rPr lang="en-US" sz="3600"/>
              <a:t>Compelling (put the hospital, your unit first)</a:t>
            </a:r>
          </a:p>
          <a:p>
            <a:r>
              <a:rPr lang="en-US" sz="3600"/>
              <a:t>Compassionate</a:t>
            </a:r>
          </a:p>
          <a:p>
            <a:r>
              <a:rPr lang="en-US" sz="3600"/>
              <a:t>Passionate thoughts (We are worthy to succeed, we are wonderfully made)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3600"/>
              <a:t>Be a courageous leader (Stand Tall)</a:t>
            </a:r>
          </a:p>
          <a:p>
            <a:pPr marL="609600" indent="-609600"/>
            <a:r>
              <a:rPr lang="en-US" sz="3600"/>
              <a:t>Have a cause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/>
              <a:t>Improving patient care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600"/>
              <a:t>Meeting needs of the staff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no such thing as a job without a future</a:t>
            </a:r>
          </a:p>
          <a:p>
            <a:r>
              <a:rPr lang="en-US"/>
              <a:t>Whether it’s great or small will depend on you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Our heart is willing to serve from a place of fullness and power, </a:t>
            </a:r>
            <a:r>
              <a:rPr lang="en-US" u="sng"/>
              <a:t>not emptiness </a:t>
            </a:r>
            <a:endParaRPr lang="en-US"/>
          </a:p>
          <a:p>
            <a:r>
              <a:rPr lang="en-US"/>
              <a:t>We use deed to show others how much we care</a:t>
            </a:r>
          </a:p>
          <a:p>
            <a:r>
              <a:rPr lang="en-US"/>
              <a:t>To feel, to touch, to be touched brings us inner peace</a:t>
            </a:r>
            <a:endParaRPr lang="en-US" u="sng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Your Team Toward Improvements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Respect the input of all team members</a:t>
            </a:r>
          </a:p>
          <a:p>
            <a:pPr marL="609600" indent="-609600"/>
            <a:r>
              <a:rPr lang="en-US" sz="2800"/>
              <a:t>We must direct our attention to: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/>
              <a:t>The situation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/>
              <a:t>The context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/>
              <a:t>The assessment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/>
              <a:t>The recommendations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/>
              <a:t>Check back</a:t>
            </a:r>
          </a:p>
          <a:p>
            <a:pPr marL="609600" indent="-609600"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sz="2800" u="sng"/>
              <a:t>This builds a Championship Team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Someone once said, “When choosing a team, I choose people who want to win. If I cant find these, I choose people who hate to loose”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543800" cy="4114800"/>
          </a:xfrm>
        </p:spPr>
        <p:txBody>
          <a:bodyPr/>
          <a:lstStyle/>
          <a:p>
            <a:r>
              <a:rPr lang="en-US"/>
              <a:t>Do you believe life is worth preserving?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Do you believe life is worth living?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“Life is a splendid gift, there is nothing small about it”-Florence Nightingale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Can Provide: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Service</a:t>
            </a:r>
            <a:r>
              <a:rPr lang="en-US"/>
              <a:t> (safety, physician, claims)</a:t>
            </a:r>
            <a:endParaRPr lang="en-US" b="1" u="sng"/>
          </a:p>
          <a:p>
            <a:r>
              <a:rPr lang="en-US" b="1" u="sng"/>
              <a:t>Quality</a:t>
            </a:r>
            <a:r>
              <a:rPr lang="en-US"/>
              <a:t> (outcomes, delays)</a:t>
            </a:r>
            <a:endParaRPr lang="en-US" b="1" u="sng"/>
          </a:p>
          <a:p>
            <a:r>
              <a:rPr lang="en-US" b="1" u="sng"/>
              <a:t>People</a:t>
            </a:r>
            <a:r>
              <a:rPr lang="en-US"/>
              <a:t> (personnel retention, rewards)</a:t>
            </a:r>
            <a:endParaRPr lang="en-US" b="1" u="sng"/>
          </a:p>
          <a:p>
            <a:r>
              <a:rPr lang="en-US" b="1" u="sng"/>
              <a:t>Finance</a:t>
            </a:r>
            <a:r>
              <a:rPr lang="en-US"/>
              <a:t> (cash flow, income)</a:t>
            </a:r>
            <a:endParaRPr lang="en-US" b="1" u="sng"/>
          </a:p>
          <a:p>
            <a:r>
              <a:rPr lang="en-US" b="1" u="sng"/>
              <a:t>Growth</a:t>
            </a:r>
            <a:r>
              <a:rPr lang="en-US"/>
              <a:t> (higher volumes, physician participation)</a:t>
            </a:r>
            <a:endParaRPr lang="en-US" b="1" u="sng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Want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Excellence (constant focus)</a:t>
            </a:r>
          </a:p>
          <a:p>
            <a:r>
              <a:rPr lang="en-US"/>
              <a:t>Community involvement</a:t>
            </a:r>
          </a:p>
          <a:p>
            <a:r>
              <a:rPr lang="en-US"/>
              <a:t>We can do exceptional things if we are inspired to do so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Remember: The human touch is our most important product in Healthcare</a:t>
            </a:r>
          </a:p>
          <a:p>
            <a:endParaRPr lang="en-US"/>
          </a:p>
          <a:p>
            <a:r>
              <a:rPr lang="en-US"/>
              <a:t>Touch a Life, Make a difference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in Life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Strive for:</a:t>
            </a:r>
          </a:p>
          <a:p>
            <a:r>
              <a:rPr lang="en-US"/>
              <a:t>Self-Respect</a:t>
            </a:r>
          </a:p>
          <a:p>
            <a:r>
              <a:rPr lang="en-US"/>
              <a:t>Self Esteem</a:t>
            </a:r>
          </a:p>
          <a:p>
            <a:r>
              <a:rPr lang="en-US"/>
              <a:t>Fulfillment</a:t>
            </a:r>
          </a:p>
          <a:p>
            <a:r>
              <a:rPr lang="en-US"/>
              <a:t>Enjoyment</a:t>
            </a:r>
          </a:p>
          <a:p>
            <a:r>
              <a:rPr lang="en-US"/>
              <a:t>Inner Peace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791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Being a Healthcare Professional means you will never be bored.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always be frustrated.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be surrounded by challenges, so much to do, so little time.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carry immense responsibility and very little authority.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step into people’s lives, and you will make a difference.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Some will bless you, some will curse you.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see people at their worst, and at their best.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never cease to be amazed at people’s capacity for love, courage and endurance.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see life begin, and end.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experience resounding triumphs, and devastating failures.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cry a lot, you will laugh a lot.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You will know what it means to be human and humane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Melodie Chenevert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The Holy Bible tells us, 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“He will keep in perfect peace all who mind is stayed on Him”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“The Present” by Spencer Johnson tells us “We are the precious present.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/>
              <a:t>This is our time here on planet Earth. We must keep peace for us and others.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Spirit of Purpose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Anything that drives you to do what you do</a:t>
            </a:r>
          </a:p>
          <a:p>
            <a:r>
              <a:rPr lang="en-US"/>
              <a:t>We create a purpose and we live out that purpose, or we create a default and live by that default</a:t>
            </a:r>
          </a:p>
          <a:p>
            <a:r>
              <a:rPr lang="en-US"/>
              <a:t>We are in the ditch of our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You and I have created a purpose. We are in Healthcare. Serving our fellow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as Healthcare Professionals: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minister to the needy</a:t>
            </a:r>
          </a:p>
          <a:p>
            <a:r>
              <a:rPr lang="en-US"/>
              <a:t>To restore hope and health</a:t>
            </a:r>
          </a:p>
          <a:p>
            <a:r>
              <a:rPr lang="en-US"/>
              <a:t>To radiate love and respect for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Staying out of “the ditch”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Values</a:t>
            </a:r>
            <a:r>
              <a:rPr lang="en-US"/>
              <a:t>- that reflect our Integrity</a:t>
            </a:r>
          </a:p>
          <a:p>
            <a:r>
              <a:rPr lang="en-US" b="1" u="sng"/>
              <a:t>Beliefs</a:t>
            </a:r>
            <a:r>
              <a:rPr lang="en-US"/>
              <a:t>- that are worth defending</a:t>
            </a:r>
          </a:p>
          <a:p>
            <a:r>
              <a:rPr lang="en-US" b="1" u="sng"/>
              <a:t>Attitudes</a:t>
            </a:r>
            <a:r>
              <a:rPr lang="en-US"/>
              <a:t>-That do not offend</a:t>
            </a:r>
          </a:p>
          <a:p>
            <a:r>
              <a:rPr lang="en-US" b="1" u="sng"/>
              <a:t>Love</a:t>
            </a:r>
            <a:r>
              <a:rPr lang="en-US"/>
              <a:t>- Our #1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u="sng"/>
              <a:t>Love</a:t>
            </a:r>
            <a:r>
              <a:rPr lang="en-US" sz="3600"/>
              <a:t> shapes our spirit of purpose</a:t>
            </a:r>
          </a:p>
          <a:p>
            <a:r>
              <a:rPr lang="en-US" sz="3600" b="1" u="sng"/>
              <a:t>Love</a:t>
            </a:r>
            <a:r>
              <a:rPr lang="en-US" sz="3600"/>
              <a:t> is the meaning, the joy, of our lives</a:t>
            </a:r>
          </a:p>
          <a:p>
            <a:r>
              <a:rPr lang="en-US" sz="3600" b="1" u="sng"/>
              <a:t>Love</a:t>
            </a:r>
            <a:r>
              <a:rPr lang="en-US" sz="3600"/>
              <a:t> glorifies our mind</a:t>
            </a:r>
          </a:p>
          <a:p>
            <a:r>
              <a:rPr lang="en-US" sz="3600" b="1" u="sng"/>
              <a:t>Love</a:t>
            </a:r>
            <a:r>
              <a:rPr lang="en-US" sz="3600"/>
              <a:t>: the #1 value by which we live</a:t>
            </a:r>
            <a:endParaRPr lang="en-US" sz="36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Goals should be: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Personal</a:t>
            </a:r>
            <a:r>
              <a:rPr lang="en-US"/>
              <a:t> and </a:t>
            </a:r>
            <a:r>
              <a:rPr lang="en-US" b="1" u="sng"/>
              <a:t>Professional</a:t>
            </a:r>
          </a:p>
          <a:p>
            <a:r>
              <a:rPr lang="en-US" b="1" u="sng"/>
              <a:t>Trustworthy</a:t>
            </a:r>
            <a:r>
              <a:rPr lang="en-US"/>
              <a:t>- Act with Integrity</a:t>
            </a:r>
          </a:p>
          <a:p>
            <a:r>
              <a:rPr lang="en-US" b="1" u="sng"/>
              <a:t>High Achievers-</a:t>
            </a:r>
            <a:r>
              <a:rPr lang="en-US"/>
              <a:t> We strive for excellence</a:t>
            </a:r>
          </a:p>
          <a:p>
            <a:r>
              <a:rPr lang="en-US" b="1" u="sng"/>
              <a:t>Value Others-</a:t>
            </a:r>
            <a:r>
              <a:rPr lang="en-US"/>
              <a:t> We must learn to except other as they are, not what we think they should be.</a:t>
            </a:r>
            <a:endParaRPr lang="en-US" u="sng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307</TotalTime>
  <Words>1074</Words>
  <Application>Microsoft Office PowerPoint</Application>
  <PresentationFormat>On-screen Show (4:3)</PresentationFormat>
  <Paragraphs>153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Shimmer</vt:lpstr>
      <vt:lpstr>You, Me, and Healthcare</vt:lpstr>
      <vt:lpstr>Objectives</vt:lpstr>
      <vt:lpstr>PowerPoint Presentation</vt:lpstr>
      <vt:lpstr>Our Spirit of Purpose</vt:lpstr>
      <vt:lpstr>PowerPoint Presentation</vt:lpstr>
      <vt:lpstr>Purpose as Healthcare Professionals:</vt:lpstr>
      <vt:lpstr>Staying out of “the ditch”</vt:lpstr>
      <vt:lpstr>PowerPoint Presentation</vt:lpstr>
      <vt:lpstr>Our Goals should be:</vt:lpstr>
      <vt:lpstr>Serving others</vt:lpstr>
      <vt:lpstr>Leaders Today</vt:lpstr>
      <vt:lpstr>PowerPoint Presentation</vt:lpstr>
      <vt:lpstr>PowerPoint Presentation</vt:lpstr>
      <vt:lpstr>Inspiration </vt:lpstr>
      <vt:lpstr>PowerPoint Presentation</vt:lpstr>
      <vt:lpstr>Recognize the Heart</vt:lpstr>
      <vt:lpstr>Taking Care of Others</vt:lpstr>
      <vt:lpstr>Taking Care of Others</vt:lpstr>
      <vt:lpstr>Action Plan for Healthcare Professionals</vt:lpstr>
      <vt:lpstr>Action Plan cont…</vt:lpstr>
      <vt:lpstr>PowerPoint Presentation</vt:lpstr>
      <vt:lpstr>How?</vt:lpstr>
      <vt:lpstr>Commander of Your Team</vt:lpstr>
      <vt:lpstr>PowerPoint Presentation</vt:lpstr>
      <vt:lpstr>PowerPoint Presentation</vt:lpstr>
      <vt:lpstr>Fact:</vt:lpstr>
      <vt:lpstr>Fact:</vt:lpstr>
      <vt:lpstr>Direct Your Team Toward Improvements</vt:lpstr>
      <vt:lpstr>PowerPoint Presentation</vt:lpstr>
      <vt:lpstr>We Can Provide:</vt:lpstr>
      <vt:lpstr>We Want</vt:lpstr>
      <vt:lpstr>PowerPoint Presentation</vt:lpstr>
      <vt:lpstr>Goals in Life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You, Me, and Healthcare</dc:title>
  <dc:creator>user</dc:creator>
  <cp:lastModifiedBy>admin</cp:lastModifiedBy>
  <cp:revision>4</cp:revision>
  <dcterms:created xsi:type="dcterms:W3CDTF">2012-05-01T16:26:11Z</dcterms:created>
  <dcterms:modified xsi:type="dcterms:W3CDTF">2017-04-13T15:57:10Z</dcterms:modified>
</cp:coreProperties>
</file>